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3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20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DE96-9B79-4442-916F-47BA1030116C}" type="datetimeFigureOut">
              <a:rPr lang="en-US" smtClean="0"/>
              <a:t>18-03-03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3EBEF-D92A-FC47-BB8A-29B2F9090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581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DE96-9B79-4442-916F-47BA1030116C}" type="datetimeFigureOut">
              <a:rPr lang="en-US" smtClean="0"/>
              <a:t>18-03-03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3EBEF-D92A-FC47-BB8A-29B2F9090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537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DE96-9B79-4442-916F-47BA1030116C}" type="datetimeFigureOut">
              <a:rPr lang="en-US" smtClean="0"/>
              <a:t>18-03-03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3EBEF-D92A-FC47-BB8A-29B2F9090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017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DE96-9B79-4442-916F-47BA1030116C}" type="datetimeFigureOut">
              <a:rPr lang="en-US" smtClean="0"/>
              <a:t>18-03-03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3EBEF-D92A-FC47-BB8A-29B2F9090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049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DE96-9B79-4442-916F-47BA1030116C}" type="datetimeFigureOut">
              <a:rPr lang="en-US" smtClean="0"/>
              <a:t>18-03-03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3EBEF-D92A-FC47-BB8A-29B2F9090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146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DE96-9B79-4442-916F-47BA1030116C}" type="datetimeFigureOut">
              <a:rPr lang="en-US" smtClean="0"/>
              <a:t>18-03-03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3EBEF-D92A-FC47-BB8A-29B2F9090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853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DE96-9B79-4442-916F-47BA1030116C}" type="datetimeFigureOut">
              <a:rPr lang="en-US" smtClean="0"/>
              <a:t>18-03-03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3EBEF-D92A-FC47-BB8A-29B2F9090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10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DE96-9B79-4442-916F-47BA1030116C}" type="datetimeFigureOut">
              <a:rPr lang="en-US" smtClean="0"/>
              <a:t>18-03-03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3EBEF-D92A-FC47-BB8A-29B2F9090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01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DE96-9B79-4442-916F-47BA1030116C}" type="datetimeFigureOut">
              <a:rPr lang="en-US" smtClean="0"/>
              <a:t>18-03-03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3EBEF-D92A-FC47-BB8A-29B2F9090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55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DE96-9B79-4442-916F-47BA1030116C}" type="datetimeFigureOut">
              <a:rPr lang="en-US" smtClean="0"/>
              <a:t>18-03-03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3EBEF-D92A-FC47-BB8A-29B2F9090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42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DE96-9B79-4442-916F-47BA1030116C}" type="datetimeFigureOut">
              <a:rPr lang="en-US" smtClean="0"/>
              <a:t>18-03-03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3EBEF-D92A-FC47-BB8A-29B2F9090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75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ADE96-9B79-4442-916F-47BA1030116C}" type="datetimeFigureOut">
              <a:rPr lang="en-US" smtClean="0"/>
              <a:t>18-03-03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3EBEF-D92A-FC47-BB8A-29B2F9090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476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987693" y="1432555"/>
            <a:ext cx="7587992" cy="3843870"/>
            <a:chOff x="1292487" y="1432555"/>
            <a:chExt cx="7587992" cy="3843870"/>
          </a:xfrm>
        </p:grpSpPr>
        <p:grpSp>
          <p:nvGrpSpPr>
            <p:cNvPr id="12" name="Group 11"/>
            <p:cNvGrpSpPr/>
            <p:nvPr/>
          </p:nvGrpSpPr>
          <p:grpSpPr>
            <a:xfrm>
              <a:off x="2483348" y="2374900"/>
              <a:ext cx="2057400" cy="2057400"/>
              <a:chOff x="3538316" y="2374900"/>
              <a:chExt cx="2057400" cy="2057400"/>
            </a:xfrm>
          </p:grpSpPr>
          <p:sp>
            <p:nvSpPr>
              <p:cNvPr id="4" name="Oval 1"/>
              <p:cNvSpPr>
                <a:spLocks noChangeArrowheads="1"/>
              </p:cNvSpPr>
              <p:nvPr/>
            </p:nvSpPr>
            <p:spPr bwMode="auto">
              <a:xfrm>
                <a:off x="3538316" y="2374900"/>
                <a:ext cx="2057400" cy="205740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1">
                      <a:gsLst>
                        <a:gs pos="0">
                          <a:srgbClr val="9BC1FF"/>
                        </a:gs>
                        <a:gs pos="100000">
                          <a:srgbClr val="3F80CD"/>
                        </a:gs>
                      </a:gsLst>
                      <a:lin ang="5400000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40000" dist="23000" dir="5400000" rotWithShape="0">
                        <a:srgbClr val="000000">
                          <a:alpha val="66000"/>
                        </a:srgb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3826207" y="2637137"/>
                <a:ext cx="1691522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200" i="1" dirty="0">
                    <a:latin typeface="Times New Roman"/>
                    <a:cs typeface="Times New Roman"/>
                  </a:rPr>
                  <a:t>mc</a:t>
                </a:r>
                <a:r>
                  <a:rPr lang="en-US" sz="7200" i="1" baseline="30000" dirty="0">
                    <a:latin typeface="Times New Roman"/>
                    <a:cs typeface="Times New Roman"/>
                  </a:rPr>
                  <a:t>3</a:t>
                </a:r>
                <a:r>
                  <a:rPr lang="en-CA" sz="7200" dirty="0" smtClean="0">
                    <a:effectLst/>
                    <a:latin typeface="Times New Roman"/>
                    <a:cs typeface="Times New Roman"/>
                  </a:rPr>
                  <a:t> </a:t>
                </a:r>
                <a:endParaRPr lang="en-US" sz="7200" dirty="0"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4573997" y="2250616"/>
              <a:ext cx="3638661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c</a:t>
              </a:r>
              <a:r>
                <a:rPr lang="en-US" sz="44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ognition </a:t>
              </a:r>
              <a:r>
                <a:rPr lang="en-US" sz="4400" b="1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c</a:t>
              </a:r>
              <a:r>
                <a:rPr lang="en-US" sz="44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ommunication </a:t>
              </a:r>
              <a:r>
                <a:rPr lang="en-US" sz="4400" b="1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c</a:t>
              </a:r>
              <a:r>
                <a:rPr lang="en-US" sz="4400" i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ulture</a:t>
              </a:r>
              <a:endParaRPr lang="en-CA" sz="4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741511" y="1432555"/>
              <a:ext cx="6705603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"/>
                  <a:cs typeface="Arial"/>
                </a:rPr>
                <a:t>t</a:t>
              </a:r>
              <a:r>
                <a:rPr lang="en-US" sz="36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"/>
                  <a:cs typeface="Arial"/>
                </a:rPr>
                <a:t>he </a:t>
              </a:r>
              <a:r>
                <a:rPr lang="en-US" sz="4400" b="1" i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/>
                  <a:cs typeface="Times New Roman"/>
                </a:rPr>
                <a:t>m</a:t>
              </a:r>
              <a:r>
                <a:rPr lang="en-US" sz="36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"/>
                  <a:cs typeface="Arial"/>
                </a:rPr>
                <a:t>ultilingualism lab</a:t>
              </a:r>
              <a:endParaRPr lang="en-CA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292487" y="4506984"/>
              <a:ext cx="758799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err="1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"/>
                  <a:cs typeface="Arial"/>
                </a:rPr>
                <a:t>l</a:t>
              </a:r>
              <a:r>
                <a:rPr lang="en-US" sz="3600" dirty="0" err="1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"/>
                  <a:cs typeface="Arial"/>
                </a:rPr>
                <a:t>aboratoire</a:t>
              </a:r>
              <a:r>
                <a:rPr lang="en-US" sz="36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"/>
                  <a:cs typeface="Arial"/>
                </a:rPr>
                <a:t> </a:t>
              </a:r>
              <a:r>
                <a:rPr lang="en-US" sz="3600" dirty="0" err="1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"/>
                  <a:cs typeface="Arial"/>
                </a:rPr>
                <a:t>sur</a:t>
              </a:r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"/>
                  <a:cs typeface="Arial"/>
                </a:rPr>
                <a:t> </a:t>
              </a:r>
              <a:r>
                <a:rPr lang="en-US" sz="36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"/>
                  <a:cs typeface="Arial"/>
                </a:rPr>
                <a:t>le </a:t>
              </a:r>
              <a:r>
                <a:rPr lang="en-US" sz="4400" b="1" i="1" dirty="0" err="1">
                  <a:solidFill>
                    <a:srgbClr val="558ED5"/>
                  </a:solidFill>
                  <a:latin typeface="Times New Roman"/>
                  <a:cs typeface="Times New Roman"/>
                </a:rPr>
                <a:t>m</a:t>
              </a:r>
              <a:r>
                <a:rPr lang="en-US" sz="3600" dirty="0" err="1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"/>
                  <a:cs typeface="Arial"/>
                </a:rPr>
                <a:t>ultilinguisme</a:t>
              </a:r>
              <a:r>
                <a:rPr lang="en-CA" sz="36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CA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endParaRPr>
            </a:p>
          </p:txBody>
        </p:sp>
        <p:cxnSp>
          <p:nvCxnSpPr>
            <p:cNvPr id="3" name="Straight Connector 2"/>
            <p:cNvCxnSpPr/>
            <p:nvPr/>
          </p:nvCxnSpPr>
          <p:spPr>
            <a:xfrm>
              <a:off x="1480619" y="2201996"/>
              <a:ext cx="7211728" cy="3609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480619" y="4576193"/>
              <a:ext cx="7211728" cy="3251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05714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11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Concordia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Norman Segalowitz</dc:creator>
  <cp:lastModifiedBy>Norman Segalowitz</cp:lastModifiedBy>
  <cp:revision>8</cp:revision>
  <dcterms:created xsi:type="dcterms:W3CDTF">2015-11-25T02:49:59Z</dcterms:created>
  <dcterms:modified xsi:type="dcterms:W3CDTF">2018-03-03T14:26:53Z</dcterms:modified>
</cp:coreProperties>
</file>